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C7953-B76D-4823-AD7D-3ED4382E9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E1ACDE-BE4C-4C05-B633-5001A0E67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AA6D9-F44E-4786-BE80-507AB08F4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63365-3496-46F2-9F78-E1117180C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623EA-DBA2-42EC-A573-D1506B74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0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F1BA3-4ED1-4B96-B9CE-35FB7C27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35D4B-6FCA-4E40-A72C-15A1CA6FB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73ABB-C4FE-41CD-B643-59797491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F7D4F-3BFF-4471-AF7E-8B4F6AFF8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1E17D-A446-4897-BAD1-F6F89A17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9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FAD865-BC3E-4DC9-9E66-E9DA94261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6E4E4-6B2F-4806-950F-F5D850D46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6929B-AB3D-4902-8DD8-335A3A630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A124A-13EB-424D-A948-397D34492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929E9-2069-4748-BB0F-562D5D4F5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6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9A019-333D-401E-81F8-E29F7CFCB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EE491-F071-4A96-857C-A553A8C3A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BF423-CF5A-4D0F-B814-772D4F3FA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379B8-2A48-4891-AB05-5FC835813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3B677-6669-4C11-BA3B-7F65E768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0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52C3F-EF8E-48A3-A9EE-01E759834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1823F-622C-4C49-8359-D6DD7D926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34555-38A1-41E9-ABB9-175788049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AE380-406E-453B-BFFA-31B2AACF3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62188-5135-4E14-A75F-472454FD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0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BC0E2-479D-4DD6-8C94-6045D48E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3DA9A-46AE-4D8E-AB8A-3CF734D169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99828-85E5-4A88-9865-E51B3A4F3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6B04C-2A05-45CE-A36B-2BF0E7CC0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C0F0EF-CF04-43ED-9E26-B4F1223A9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273C9-9258-49F2-B9C3-BB0F2AE85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2F894-6723-4EA8-90E5-1EAC41890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3BA0F-67C3-4B77-8FF4-DC4CDBFE3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91CC2-21CC-4F38-B1F7-FA0516B7E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795300-9E0F-4A9C-A75C-30660B326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9A8B7C-3664-4C29-A865-7E7943820B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705198-0416-43C1-A96E-2226BFB2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6C8FD5-4794-4C81-A104-D97FBFB2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4A3FA1-0A7C-4888-A6AD-5989FE0E6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4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9293-16F3-4323-AA5B-D01B5DA30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27A323-7C2B-45C8-A8AC-0A9A9FEE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4BBC6D-8885-47B0-A30C-E002AF85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B74351-AE64-4C0E-B8F4-CE39D2534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9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2987C2-C940-4F96-9D23-EECF19444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BA72B4-E091-4DCF-8413-BECF51BD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5626D-96E9-484A-812B-BEE64CB9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2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3D872-D654-4AAD-852E-238F0F22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90727-833C-422A-9F77-6669B99F6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946587-B955-47CF-9593-8871E1291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1DC4B-776D-4A70-A77A-B76CC6A1E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6A838-1C27-4EDD-AC30-A31D2E80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A14B9-DEA4-4BA6-B0DB-0998A6CA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1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EE5F9-B2EF-4DD7-A7F4-F50D3A7F8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DE9DCA-1F74-468D-82AC-1681FAE38D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EA83D-76F4-425C-8C0C-534521601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BB69C-6158-47A7-805F-4855B8C38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82A8B6-45ED-41F8-BA05-6696A1D13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85B8B-EF7B-431A-AB4A-A5B35D68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4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B3107F-1D5D-4CDC-B3CF-F46F6437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6DE22-7948-4FEE-ACE0-92C54362B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8AEF4-E14E-4547-ACC1-95F9E584C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9668B-36AB-4DFE-B454-B70BF16F9856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E4C86-3E50-4481-BDE1-F2E642E281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3E21B-048A-461B-9D2B-CDF04CC0E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CC16C-3615-4AC6-9E9B-C2016C583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7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FA353-8925-4810-8EE6-4C1D277A83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Pivot Tables in Excel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6F4AB-5848-484D-9DC2-C74F85F4FE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0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A2A1F-8424-43E7-BE29-3A45714C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Pivot Table?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31A21-FE86-4660-BCAC-5472B0507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pivot table</a:t>
            </a:r>
            <a:r>
              <a:rPr lang="en-US" dirty="0"/>
              <a:t> is a statistics tool that summarizes and reorganizes selected columns and rows of data in a spreadsheet or database </a:t>
            </a:r>
            <a:r>
              <a:rPr lang="en-US" b="1" dirty="0"/>
              <a:t>table</a:t>
            </a:r>
            <a:r>
              <a:rPr lang="en-US" dirty="0"/>
              <a:t> to obtain a desired report. </a:t>
            </a:r>
          </a:p>
          <a:p>
            <a:r>
              <a:rPr lang="en-US" dirty="0"/>
              <a:t>The tool does not actually change the spreadsheet or database itself, it simply “pivots” or turns the data to view it from different perspectives. </a:t>
            </a:r>
          </a:p>
          <a:p>
            <a:pPr lvl="1"/>
            <a:r>
              <a:rPr lang="en-US" dirty="0"/>
              <a:t>https://searchsqlserver.techtarget.com/definition/pivot-table</a:t>
            </a:r>
          </a:p>
        </p:txBody>
      </p:sp>
    </p:spTree>
    <p:extLst>
      <p:ext uri="{BB962C8B-B14F-4D97-AF65-F5344CB8AC3E}">
        <p14:creationId xmlns:p14="http://schemas.microsoft.com/office/powerpoint/2010/main" val="139746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E930-AFB2-41F7-900C-33AB59BEF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make a Pivot Table in Excel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751F-E2B9-4EFC-A5B0-94E2431FD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Click somewhere in the data that you want to summarize</a:t>
            </a:r>
          </a:p>
          <a:p>
            <a:r>
              <a:rPr lang="en-US" sz="3200" dirty="0"/>
              <a:t>Click on the top-level Insert menu</a:t>
            </a:r>
          </a:p>
          <a:p>
            <a:r>
              <a:rPr lang="en-US" sz="3200" dirty="0"/>
              <a:t>Click on Tables in the ribbon</a:t>
            </a:r>
          </a:p>
          <a:p>
            <a:r>
              <a:rPr lang="en-US" sz="3200" dirty="0"/>
              <a:t>Excel will show you some suggested Pivot Tables which you can use</a:t>
            </a:r>
          </a:p>
          <a:p>
            <a:r>
              <a:rPr lang="en-US" sz="3200" dirty="0"/>
              <a:t>Or you can create your own Pivot Table</a:t>
            </a:r>
          </a:p>
          <a:p>
            <a:pPr lvl="1"/>
            <a:r>
              <a:rPr lang="en-US" sz="3200" dirty="0"/>
              <a:t>Excel lets you select the data to use</a:t>
            </a:r>
          </a:p>
          <a:p>
            <a:pPr lvl="1"/>
            <a:r>
              <a:rPr lang="en-US" sz="3200" dirty="0"/>
              <a:t>The location of the Pivot Table – usually a new sheet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9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A4EA-CE33-46F1-986A-024F9A5F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Pivot Table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E985E-E9F2-420D-85D1-3D4C7DFA1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You get the Fields pane next</a:t>
            </a:r>
          </a:p>
          <a:p>
            <a:r>
              <a:rPr lang="en-US" sz="3200" dirty="0"/>
              <a:t>It lists all the fields in the data and four different areas</a:t>
            </a:r>
          </a:p>
          <a:p>
            <a:pPr lvl="1"/>
            <a:r>
              <a:rPr lang="en-US" sz="3200" dirty="0"/>
              <a:t>The areas are Columns, Rows, Values and Filters</a:t>
            </a:r>
          </a:p>
          <a:p>
            <a:pPr lvl="1"/>
            <a:r>
              <a:rPr lang="en-US" sz="3200" dirty="0"/>
              <a:t>Typically you use the numbers in the data for the Values</a:t>
            </a:r>
          </a:p>
          <a:p>
            <a:pPr lvl="1"/>
            <a:r>
              <a:rPr lang="en-US" sz="3200" dirty="0"/>
              <a:t>The names or ID numbers are the Rows or Columns</a:t>
            </a:r>
          </a:p>
          <a:p>
            <a:r>
              <a:rPr lang="en-US" sz="3200" dirty="0"/>
              <a:t>You can sort the table by clicking somewhere in the column you want to sort by, then right-clicking and choose Sort from the menu.  Lastly choose the order: ascending or descending</a:t>
            </a:r>
          </a:p>
        </p:txBody>
      </p:sp>
    </p:spTree>
    <p:extLst>
      <p:ext uri="{BB962C8B-B14F-4D97-AF65-F5344CB8AC3E}">
        <p14:creationId xmlns:p14="http://schemas.microsoft.com/office/powerpoint/2010/main" val="80749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BA7C3-E173-4099-83DF-D56A4C87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the Arithmetic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2ABBD-98B4-488B-A0C7-31057CEB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 there will be a Sum column on the right side</a:t>
            </a:r>
          </a:p>
          <a:p>
            <a:r>
              <a:rPr lang="en-US" dirty="0"/>
              <a:t>If you want to change the operation, </a:t>
            </a:r>
          </a:p>
          <a:p>
            <a:pPr lvl="1"/>
            <a:r>
              <a:rPr lang="en-US" dirty="0"/>
              <a:t>Right click on the Sum column</a:t>
            </a:r>
          </a:p>
          <a:p>
            <a:pPr lvl="1"/>
            <a:r>
              <a:rPr lang="en-US" dirty="0"/>
              <a:t>Click on Value Field Settings</a:t>
            </a:r>
          </a:p>
          <a:p>
            <a:pPr lvl="1"/>
            <a:r>
              <a:rPr lang="en-US" dirty="0"/>
              <a:t>Choose from Sum, Count, Average, Max, Min, etc.</a:t>
            </a:r>
          </a:p>
          <a:p>
            <a:pPr marL="914400" lvl="2" indent="0">
              <a:buNone/>
            </a:pPr>
            <a:r>
              <a:rPr lang="en-US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33158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12257-E35E-4BB4-9C94-6D7D6D1E5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Note about Pivot Tables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0FF2C-4FB5-4CD3-9114-4713E2A2E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save your pivot tables with the sheets in the xlsx file as expected</a:t>
            </a:r>
          </a:p>
          <a:p>
            <a:r>
              <a:rPr lang="en-US" dirty="0"/>
              <a:t>IF you make changes to your data (back in Sheet1), the Pivot Table is NOT updated.</a:t>
            </a:r>
          </a:p>
          <a:p>
            <a:r>
              <a:rPr lang="en-US" dirty="0"/>
              <a:t>You have to explicitly tell Excel to update the Tables</a:t>
            </a:r>
          </a:p>
          <a:p>
            <a:r>
              <a:rPr lang="en-US" dirty="0"/>
              <a:t>In the Top-Level menu, when a pivot table is active (you’ve clicked on it), choose Analyze</a:t>
            </a:r>
          </a:p>
          <a:p>
            <a:r>
              <a:rPr lang="en-US" dirty="0"/>
              <a:t>In the ribbon, choose Refresh to make sure your Tables have the up-to-date data in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92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FC0C1-CAB1-473F-876B-F70331C4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tutorial on Pivot Tables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3D7A9-5319-4FE2-BC55-C995E03DB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https://www.excel-easy.com/data-analysis/pivot-tables.html</a:t>
            </a:r>
          </a:p>
        </p:txBody>
      </p:sp>
    </p:spTree>
    <p:extLst>
      <p:ext uri="{BB962C8B-B14F-4D97-AF65-F5344CB8AC3E}">
        <p14:creationId xmlns:p14="http://schemas.microsoft.com/office/powerpoint/2010/main" val="3379240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386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Pivot Tables in Excel</vt:lpstr>
      <vt:lpstr>What is a Pivot Table?</vt:lpstr>
      <vt:lpstr>How to make a Pivot Table in Excel</vt:lpstr>
      <vt:lpstr>Making a Pivot Table </vt:lpstr>
      <vt:lpstr>Changing the Arithmetic done</vt:lpstr>
      <vt:lpstr>Important Note about Pivot Tables </vt:lpstr>
      <vt:lpstr>A simple tutorial on Pivot Tables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Pivot Tables in Excel</dc:title>
  <dc:creator>keen@netins.net</dc:creator>
  <cp:lastModifiedBy>keen@netins.net</cp:lastModifiedBy>
  <cp:revision>5</cp:revision>
  <dcterms:created xsi:type="dcterms:W3CDTF">2019-09-29T19:38:56Z</dcterms:created>
  <dcterms:modified xsi:type="dcterms:W3CDTF">2019-09-29T20:11:30Z</dcterms:modified>
</cp:coreProperties>
</file>